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5671F-3155-4957-9101-A042BCE5E8D6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F4322-911D-48C5-811D-E9A28BF07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3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322-911D-48C5-811D-E9A28BF07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97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322-911D-48C5-811D-E9A28BF077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0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B5723-DE35-D0AD-1DB6-B6CBB9AF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BA4E9-B159-1B5A-7276-03F1821C5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9CF9D-B7EE-5CCC-F81A-8E3F7173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3C99D-3C3B-819A-6055-35A611A4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7C384-BE46-D5EE-2E01-60CEEF97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0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0966-3A22-10DD-CEFA-081FA575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481C7-D5D8-6A27-E09C-7BACC85E1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4174B-0BD8-ACEB-C06D-AE2EBFFF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DE82-B3BF-96DA-A3E2-6314FE73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1367B-3D20-70CB-4B55-B3F23142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9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6C7D5F-086D-58F3-D3DD-6873F1E35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E895-930C-842D-968F-A92C5DF00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9355F-2925-DFCB-A13D-CEE29B09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F4501-EC81-8817-4601-E3683341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2F9AF-3FB6-0690-53D6-B3417DA8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4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E171-D846-512E-CD9E-0A64A266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4DC05-A7E7-DA06-A389-81E0DF03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3F78F-CE50-CC91-60D7-80C82D7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030A6-6248-F0EE-04FA-FA848D2AF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0466E-9F53-E02E-BB14-C9F53328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2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A015-F1B4-576D-39B2-3975D8B4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D744C-EA80-2A7B-36E7-9C5D42889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3AB9-39EE-D34C-048B-790F263E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442FD-FA70-381A-CB87-11AF1C57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71DE-4919-BBEF-EA14-FDF77938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4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1B18-4C0D-88A4-FFB5-E42B1BE0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573B-60C8-EEF2-76A9-10A3E1FB4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CEE13-2DBB-5B6C-1646-CD8881E21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CEC3E-F39E-A6BE-4970-7FB40733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AA754-062B-D4DD-1609-5B843313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D514D-29BE-2ACF-0F36-242ADFC7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8FF9-E72D-8498-E352-4AB57795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50220-5118-50EB-FED3-F4093E558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99AB4-900B-D5F5-5F43-81836CE2A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BB805-0A4A-5B8E-2C48-A1DB938346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27CD6-E195-AB78-210B-18851E8B6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38371-CB51-F349-504F-06361AF1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F1D1C-7C98-2B06-F919-A8FB1D07D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AEA405-266B-728F-E4B7-D67FD8909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5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1E16-CF76-F932-AF01-22ED377C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57494-3D4B-325E-C3CB-24D35F3C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B1EA6-A078-E105-8AC8-2EDAAE455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B0F31-C808-411A-58BE-A1FB8BDB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9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5E0EBE-6257-1C44-0A76-66D04F8E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EBA38-89C0-27EC-F033-E780CA7DE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92D0A-277B-B144-11D3-2B3B2797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8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5E37-1D20-0D51-F174-1EC7B459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AEAF-9C1C-6EAD-24A1-E0FDF6296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E014E-A7D4-B35F-2FC4-D50E0CF4C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3F41A-6D2B-E56D-3CBD-2422117C0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50ABE-7741-7CEC-05AC-FB460B73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D85FD-C890-26F7-E300-4F642A83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36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7BB3-D188-63F3-71B1-1B8692D8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2B006-9B3E-3394-4B13-0795E470C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67EBB-FA47-4E0D-B2FC-D7BAACAE6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39EC8-5E29-01E4-CD6C-F2D6CEB6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3FCC5-AA83-EAF6-A412-288A373F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27346-AA3F-6A01-B194-717F74F6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0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8EE01-F671-F3DB-2EC6-3286DBCA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4EE7B-FB56-8101-632E-3F00FCD5E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AC37-BD02-429E-A4A9-E35B978FD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495CC2-105F-4ED3-8EB6-EBAFD7635C47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53FB-A201-39F3-C36D-B99FA6123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DC35C-1414-A40F-384C-CED4F1CA8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6699C5-BB19-43EE-A3EF-E6DCD8F25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2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88D04-54C1-6273-BD10-D4209CC70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7728" y="1106129"/>
            <a:ext cx="7154503" cy="163707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Cartify</a:t>
            </a:r>
            <a:r>
              <a:rPr lang="en-US" sz="4800" dirty="0">
                <a:solidFill>
                  <a:schemeClr val="bg1"/>
                </a:solidFill>
              </a:rPr>
              <a:t> – "Your Ultimate Shopping Destination"</a:t>
            </a:r>
          </a:p>
        </p:txBody>
      </p:sp>
    </p:spTree>
    <p:extLst>
      <p:ext uri="{BB962C8B-B14F-4D97-AF65-F5344CB8AC3E}">
        <p14:creationId xmlns:p14="http://schemas.microsoft.com/office/powerpoint/2010/main" val="2528996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9F0834-5500-AEA3-9B25-575A3A25A08F}"/>
              </a:ext>
            </a:extLst>
          </p:cNvPr>
          <p:cNvSpPr txBox="1"/>
          <p:nvPr/>
        </p:nvSpPr>
        <p:spPr>
          <a:xfrm>
            <a:off x="1281112" y="2909024"/>
            <a:ext cx="5491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Cartify is an innovative e-commerce marketplace designed to provide a seamless and efficient shopping experience. Our vision is to revolutionize online shopping by integrating AI-driven recommendations, a user-friendly interface, and secure transactions.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68279-D57A-3A26-B97D-BA1E26FCC430}"/>
              </a:ext>
            </a:extLst>
          </p:cNvPr>
          <p:cNvSpPr txBox="1"/>
          <p:nvPr/>
        </p:nvSpPr>
        <p:spPr>
          <a:xfrm>
            <a:off x="1281112" y="2262693"/>
            <a:ext cx="370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Overview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133804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612621-7AFF-9D89-215D-2E78D4C0420A}"/>
              </a:ext>
            </a:extLst>
          </p:cNvPr>
          <p:cNvSpPr txBox="1"/>
          <p:nvPr/>
        </p:nvSpPr>
        <p:spPr>
          <a:xfrm>
            <a:off x="1019175" y="1061356"/>
            <a:ext cx="50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F7B9C-1088-A6A5-A95A-44B80444CAA1}"/>
              </a:ext>
            </a:extLst>
          </p:cNvPr>
          <p:cNvSpPr txBox="1"/>
          <p:nvPr/>
        </p:nvSpPr>
        <p:spPr>
          <a:xfrm>
            <a:off x="1019175" y="1707687"/>
            <a:ext cx="55435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Identified Problem:</a:t>
            </a:r>
          </a:p>
          <a:p>
            <a:r>
              <a:rPr lang="en-US" dirty="0"/>
              <a:t>Consumers struggle with: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Inefficient product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personalized shopping experiences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Unreliable sellers and unverified products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concerns in transactions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Supporting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74% of consumers feel overwhelmed by the variety of online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60% of users abandon carts due to a lack of trust in sellers.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fraud cases have increased by 30% in the last two years.</a:t>
            </a:r>
          </a:p>
        </p:txBody>
      </p:sp>
      <p:pic>
        <p:nvPicPr>
          <p:cNvPr id="9" name="Picture 8" descr="A person sitting cross legged with his hand on his head">
            <a:extLst>
              <a:ext uri="{FF2B5EF4-FFF2-40B4-BE49-F238E27FC236}">
                <a16:creationId xmlns:a16="http://schemas.microsoft.com/office/drawing/2014/main" id="{92DAFF0C-1D57-D6CA-67E9-FCB94687D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5" y="12192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6398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puzzle piece">
            <a:extLst>
              <a:ext uri="{FF2B5EF4-FFF2-40B4-BE49-F238E27FC236}">
                <a16:creationId xmlns:a16="http://schemas.microsoft.com/office/drawing/2014/main" id="{CE874F44-75B9-88A9-21B1-AFB41C370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2"/>
          <a:stretch/>
        </p:blipFill>
        <p:spPr>
          <a:xfrm>
            <a:off x="5364957" y="823913"/>
            <a:ext cx="6662737" cy="4833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390DE-AE16-B1B1-2F3D-29E0CC4CC3DD}"/>
              </a:ext>
            </a:extLst>
          </p:cNvPr>
          <p:cNvSpPr txBox="1"/>
          <p:nvPr/>
        </p:nvSpPr>
        <p:spPr>
          <a:xfrm>
            <a:off x="1385888" y="2428875"/>
            <a:ext cx="58721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Cartify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AI-driven product recommendations for better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Verified sellers to ensure authenticity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 payment gateways and buyer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Seamless integration of third-party logistics for efficient delivery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72088-E327-B842-C891-221E45124DE7}"/>
              </a:ext>
            </a:extLst>
          </p:cNvPr>
          <p:cNvSpPr txBox="1"/>
          <p:nvPr/>
        </p:nvSpPr>
        <p:spPr>
          <a:xfrm>
            <a:off x="1385888" y="1782544"/>
            <a:ext cx="3671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20009154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2F9A5E-9E4F-0E70-848E-55306D59DDF8}"/>
              </a:ext>
            </a:extLst>
          </p:cNvPr>
          <p:cNvSpPr txBox="1"/>
          <p:nvPr/>
        </p:nvSpPr>
        <p:spPr>
          <a:xfrm>
            <a:off x="1243014" y="1995637"/>
            <a:ext cx="3871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Market Opportunity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3A42F-60F6-B841-0CF3-27D338034B03}"/>
              </a:ext>
            </a:extLst>
          </p:cNvPr>
          <p:cNvSpPr txBox="1"/>
          <p:nvPr/>
        </p:nvSpPr>
        <p:spPr>
          <a:xfrm>
            <a:off x="1243014" y="2751862"/>
            <a:ext cx="7558088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Market Size &amp; Growth Potential: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global e-commerce market is projected to reach $8.1 trillion by 2026.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90% of internet users make at least one online purchase annually.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Mobile commerce is growing at a 35% annual rate.</a:t>
            </a:r>
          </a:p>
        </p:txBody>
      </p:sp>
      <p:pic>
        <p:nvPicPr>
          <p:cNvPr id="7" name="Picture 6" descr="A hand holding a graph">
            <a:extLst>
              <a:ext uri="{FF2B5EF4-FFF2-40B4-BE49-F238E27FC236}">
                <a16:creationId xmlns:a16="http://schemas.microsoft.com/office/drawing/2014/main" id="{417AFB3D-DF31-EF98-3524-45D9DA93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03" b="9138"/>
          <a:stretch/>
        </p:blipFill>
        <p:spPr>
          <a:xfrm>
            <a:off x="6925211" y="1885950"/>
            <a:ext cx="4795301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184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and electronics">
            <a:extLst>
              <a:ext uri="{FF2B5EF4-FFF2-40B4-BE49-F238E27FC236}">
                <a16:creationId xmlns:a16="http://schemas.microsoft.com/office/drawing/2014/main" id="{93B22FC8-8726-6E73-3A51-DBE255330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77" y="147296"/>
            <a:ext cx="6605723" cy="2781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17EF2C-6CCF-4758-C1F1-7C146FAFA777}"/>
              </a:ext>
            </a:extLst>
          </p:cNvPr>
          <p:cNvSpPr txBox="1"/>
          <p:nvPr/>
        </p:nvSpPr>
        <p:spPr>
          <a:xfrm>
            <a:off x="985839" y="3812262"/>
            <a:ext cx="591502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/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AI-based personalized shopping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 payment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Seamless user interface and UX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Verified sellers and product authentication.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Sanity CMS for efficient content management</a:t>
            </a:r>
          </a:p>
        </p:txBody>
      </p:sp>
    </p:spTree>
    <p:extLst>
      <p:ext uri="{BB962C8B-B14F-4D97-AF65-F5344CB8AC3E}">
        <p14:creationId xmlns:p14="http://schemas.microsoft.com/office/powerpoint/2010/main" val="39666618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and person standing next to a large computer&#10;&#10;AI-generated content may be incorrect.">
            <a:extLst>
              <a:ext uri="{FF2B5EF4-FFF2-40B4-BE49-F238E27FC236}">
                <a16:creationId xmlns:a16="http://schemas.microsoft.com/office/drawing/2014/main" id="{D9B8F42E-87B1-6E26-7840-A2C092838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5662613" cy="5662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F654E-A33B-7090-EC57-575281DD88D8}"/>
              </a:ext>
            </a:extLst>
          </p:cNvPr>
          <p:cNvSpPr txBox="1"/>
          <p:nvPr/>
        </p:nvSpPr>
        <p:spPr>
          <a:xfrm>
            <a:off x="6096000" y="1371481"/>
            <a:ext cx="5943600" cy="411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Marketing Strategy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Customer Acquisition: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Social media marketing &amp; influencer collaborations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SEO-optimized content &amp; paid advertising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Referral programs &amp; customer incentives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Customer Retention: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Personalized shopping experience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Exclusive member discounts &amp; rewards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Loyalty programs</a:t>
            </a:r>
          </a:p>
        </p:txBody>
      </p:sp>
    </p:spTree>
    <p:extLst>
      <p:ext uri="{BB962C8B-B14F-4D97-AF65-F5344CB8AC3E}">
        <p14:creationId xmlns:p14="http://schemas.microsoft.com/office/powerpoint/2010/main" val="26677633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5FE228-A085-3DC1-6BB1-5F8501441355}"/>
              </a:ext>
            </a:extLst>
          </p:cNvPr>
          <p:cNvSpPr txBox="1"/>
          <p:nvPr/>
        </p:nvSpPr>
        <p:spPr>
          <a:xfrm>
            <a:off x="1200603" y="1840487"/>
            <a:ext cx="6506482" cy="286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</a:rPr>
              <a:t>Call to Action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We are seeking: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Funding:</a:t>
            </a:r>
            <a:r>
              <a:rPr lang="en-US" dirty="0">
                <a:solidFill>
                  <a:schemeClr val="bg1"/>
                </a:solidFill>
              </a:rPr>
              <a:t> To scale our operations and enhance platform features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Partnerships:</a:t>
            </a:r>
            <a:r>
              <a:rPr lang="en-US" dirty="0">
                <a:solidFill>
                  <a:schemeClr val="bg1"/>
                </a:solidFill>
              </a:rPr>
              <a:t> With logistics and payment service providers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Mentorship:</a:t>
            </a:r>
            <a:r>
              <a:rPr lang="en-US" dirty="0">
                <a:solidFill>
                  <a:schemeClr val="bg1"/>
                </a:solidFill>
              </a:rPr>
              <a:t> To refine our business strategy and expansion plans</a:t>
            </a:r>
          </a:p>
        </p:txBody>
      </p:sp>
    </p:spTree>
    <p:extLst>
      <p:ext uri="{BB962C8B-B14F-4D97-AF65-F5344CB8AC3E}">
        <p14:creationId xmlns:p14="http://schemas.microsoft.com/office/powerpoint/2010/main" val="25828634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295</Words>
  <Application>Microsoft Office PowerPoint</Application>
  <PresentationFormat>Widescreen</PresentationFormat>
  <Paragraphs>48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Cartify – "Your Ultimate Shopping Destination"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CSC23F089</dc:creator>
  <cp:lastModifiedBy>CSC23F089</cp:lastModifiedBy>
  <cp:revision>3</cp:revision>
  <dcterms:created xsi:type="dcterms:W3CDTF">2025-02-08T04:30:18Z</dcterms:created>
  <dcterms:modified xsi:type="dcterms:W3CDTF">2025-02-08T05:33:34Z</dcterms:modified>
</cp:coreProperties>
</file>